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35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0340" y="2519362"/>
            <a:ext cx="10551318" cy="1076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5625" b="1" i="0" u="none">
                <a:solidFill>
                  <a:srgbClr val="EAB308"/>
                </a:solidFill>
                <a:latin typeface="Poppins"/>
              </a:rPr>
              <a:t>A Magia da Copa do Mundo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1562" y="3738562"/>
            <a:ext cx="10048875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sz="2250" b="1" i="0" u="none">
                <a:solidFill>
                  <a:srgbClr val="F8FAFC"/>
                </a:solidFill>
                <a:latin typeface="Lato"/>
              </a:rPr>
              <a:t>História, Resultados e Emoções do Maior Torneio do Planeta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125" y="2095500"/>
            <a:ext cx="5286375" cy="3619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95325" y="2095500"/>
            <a:ext cx="1143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CBD5E1"/>
                </a:solidFill>
                <a:latin typeface="Lato"/>
              </a:rPr>
              <a:t>•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9625" y="2095500"/>
            <a:ext cx="5048250" cy="304800"/>
          </a:xfrm>
          <a:prstGeom prst="rect">
            <a:avLst/>
          </a:prstGeom>
          <a:noFill/>
        </p:spPr>
        <p:txBody>
          <a:bodyPr wrap="square" lIns="11430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CBD5E1"/>
                </a:solidFill>
                <a:latin typeface="Lato"/>
              </a:rPr>
              <a:t>Organizada pela FIFA, é o ápice do futebol mundial masculino.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5325" y="2638425"/>
            <a:ext cx="1143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CBD5E1"/>
                </a:solidFill>
                <a:latin typeface="Lato"/>
              </a:rPr>
              <a:t>•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9625" y="2638425"/>
            <a:ext cx="5048250" cy="609600"/>
          </a:xfrm>
          <a:prstGeom prst="rect">
            <a:avLst/>
          </a:prstGeom>
          <a:noFill/>
        </p:spPr>
        <p:txBody>
          <a:bodyPr wrap="square" lIns="11430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CBD5E1"/>
                </a:solidFill>
                <a:latin typeface="Lato"/>
              </a:rPr>
              <a:t>Ocorre a cada quatro anos desde 1930 (pausada apenas pela Segunda Guerra Mundial em 1942 e 1946).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5325" y="3486150"/>
            <a:ext cx="1143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CBD5E1"/>
                </a:solidFill>
                <a:latin typeface="Lato"/>
              </a:rPr>
              <a:t>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9625" y="3486150"/>
            <a:ext cx="5048250" cy="609600"/>
          </a:xfrm>
          <a:prstGeom prst="rect">
            <a:avLst/>
          </a:prstGeom>
          <a:noFill/>
        </p:spPr>
        <p:txBody>
          <a:bodyPr wrap="square" lIns="11430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CBD5E1"/>
                </a:solidFill>
                <a:latin typeface="Lato"/>
              </a:rPr>
              <a:t>Reúne bilhões de espectadores, unindo culturas, idiomas e nações em uma só festa.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5325" y="4333875"/>
            <a:ext cx="1143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CBD5E1"/>
                </a:solidFill>
                <a:latin typeface="Lato"/>
              </a:rPr>
              <a:t>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9625" y="4333875"/>
            <a:ext cx="5048250" cy="609600"/>
          </a:xfrm>
          <a:prstGeom prst="rect">
            <a:avLst/>
          </a:prstGeom>
          <a:noFill/>
        </p:spPr>
        <p:txBody>
          <a:bodyPr wrap="square" lIns="11430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CBD5E1"/>
                </a:solidFill>
                <a:latin typeface="Lato"/>
              </a:rPr>
              <a:t>É o palco definitivo onde lendas do esporte nascem e a história é escrita em tempo real.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3175" y="2114550"/>
            <a:ext cx="5248275" cy="35814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EAB308"/>
                </a:solidFill>
                <a:latin typeface="Poppins"/>
              </a:rPr>
              <a:t>O Maior Evento do Planeta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524000"/>
            <a:ext cx="11049000" cy="4762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23950" y="5195887"/>
            <a:ext cx="9944100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0" i="1" u="none">
                <a:solidFill>
                  <a:srgbClr val="CBD5E1"/>
                </a:solidFill>
                <a:latin typeface="Lato"/>
              </a:rPr>
              <a:t>O Brasil segue sendo o único país pentacampeão mundial. Logo atrás, as potências europeias Alemanha e Itália somam quatro taças, enquanto a Argentina se aproximou em 2022 com seu tricampeonato.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EAB308"/>
                </a:solidFill>
                <a:latin typeface="Poppins"/>
              </a:rPr>
              <a:t>As Seleções Com Mais Títulos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033587"/>
            <a:ext cx="3429000" cy="374332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500" y="2033587"/>
            <a:ext cx="3429000" cy="37433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1500" y="2033587"/>
            <a:ext cx="3429000" cy="37433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95813" y="3062287"/>
            <a:ext cx="2980372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400" b="0" i="0" u="none">
                <a:solidFill>
                  <a:srgbClr val="F8FAFC"/>
                </a:solidFill>
                <a:latin typeface="Poppins"/>
              </a:rPr>
              <a:t>O Maracanazo (1950)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6775" y="4119562"/>
            <a:ext cx="2838450" cy="1219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0" i="0" u="none">
                <a:solidFill>
                  <a:srgbClr val="CBD5E1"/>
                </a:solidFill>
                <a:latin typeface="Lato"/>
              </a:rPr>
              <a:t>Uruguai 2 x 1 Brasil. Uma das maiores surpresas de todos os tempos, silenciando 200 mil pessoas no Rio de Janeiro na final.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05813" y="3062287"/>
            <a:ext cx="2980372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400" b="0" i="0" u="none">
                <a:solidFill>
                  <a:srgbClr val="F8FAFC"/>
                </a:solidFill>
                <a:latin typeface="Poppins"/>
              </a:rPr>
              <a:t>O Inesquecível 7 a 1 (2014)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76775" y="4119562"/>
            <a:ext cx="2838450" cy="1219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0" i="0" u="none">
                <a:solidFill>
                  <a:srgbClr val="CBD5E1"/>
                </a:solidFill>
                <a:latin typeface="Lato"/>
              </a:rPr>
              <a:t>Alemanha 7 x 1 Brasil. A maior goleada já sofrida por uma seleção anfitriã e multicampeã em uma semifinal do torneio.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5813" y="3062287"/>
            <a:ext cx="2980372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400" b="0" i="0" u="none">
                <a:solidFill>
                  <a:srgbClr val="F8FAFC"/>
                </a:solidFill>
                <a:latin typeface="Poppins"/>
              </a:rPr>
              <a:t>A Final Épica (2022)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86775" y="4119562"/>
            <a:ext cx="2838450" cy="1219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0" i="0" u="none">
                <a:solidFill>
                  <a:srgbClr val="CBD5E1"/>
                </a:solidFill>
                <a:latin typeface="Lato"/>
              </a:rPr>
              <a:t>Argentina 3 x 3 França. Considerada por críticos como a melhor final da história, decidida de forma dramática nos pênaltis.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7400" y="2376487"/>
            <a:ext cx="457200" cy="45720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95975" y="2376487"/>
            <a:ext cx="400050" cy="45720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48825" y="2376487"/>
            <a:ext cx="514350" cy="4572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EAB308"/>
                </a:solidFill>
                <a:latin typeface="Poppins"/>
              </a:rPr>
              <a:t>Resultados Históricos e Chocantes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090737"/>
            <a:ext cx="3429000" cy="238125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500" y="2090737"/>
            <a:ext cx="3429000" cy="23812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1500" y="2090737"/>
            <a:ext cx="3429000" cy="23812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4662487"/>
            <a:ext cx="342900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0" i="0" u="none">
                <a:solidFill>
                  <a:srgbClr val="CBD5E1"/>
                </a:solidFill>
                <a:latin typeface="Lato"/>
              </a:rPr>
              <a:t>A genialidade absurda e a infame "Mão de Deus" de Diego Maradona em 1986 contra a Inglaterra.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81500" y="4662487"/>
            <a:ext cx="342900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0" i="0" u="none">
                <a:solidFill>
                  <a:srgbClr val="CBD5E1"/>
                </a:solidFill>
                <a:latin typeface="Lato"/>
              </a:rPr>
              <a:t>O encantamento global com a mágica seleção brasileira e a consagração definitiva do Rei Pelé em 1970.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191500" y="4662487"/>
            <a:ext cx="342900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0" i="0" u="none">
                <a:solidFill>
                  <a:srgbClr val="CBD5E1"/>
                </a:solidFill>
                <a:latin typeface="Lato"/>
              </a:rPr>
              <a:t>A Batalha de Berna (1954): A improvável virada da Alemanha sobre a imbatível Hungria de Puskás.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50" y="2109787"/>
            <a:ext cx="3390900" cy="23431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0550" y="2109787"/>
            <a:ext cx="3390900" cy="23431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0550" y="2109787"/>
            <a:ext cx="3390900" cy="23431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EAB308"/>
                </a:solidFill>
                <a:latin typeface="Poppins"/>
              </a:rPr>
              <a:t>Momentos Que Pararam o Mundo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500" y="571500"/>
            <a:ext cx="5550693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EAB308"/>
                </a:solidFill>
                <a:latin typeface="Poppins"/>
              </a:rPr>
              <a:t>Recordes Individuais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125" y="0"/>
            <a:ext cx="585787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1524000"/>
            <a:ext cx="5550693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0" i="0" u="none">
                <a:solidFill>
                  <a:srgbClr val="F8FAFC"/>
                </a:solidFill>
                <a:latin typeface="Poppins"/>
              </a:rPr>
              <a:t>As Lendas da Competição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" y="2219325"/>
            <a:ext cx="5286375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CBD5E1"/>
                </a:solidFill>
                <a:latin typeface="Lato"/>
              </a:rPr>
              <a:t>Maior Artilheiro:</a:t>
            </a:r>
            <a:r>
              <a:rPr sz="1500" b="0" i="0" u="none">
                <a:solidFill>
                  <a:srgbClr val="CBD5E1"/>
                </a:solidFill>
                <a:latin typeface="Lato"/>
              </a:rPr>
              <a:t> O atacante alemão Miroslav Klose detém o recorde absoluto de gols marcados em Copas, com 16 tentos.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3057525"/>
            <a:ext cx="5286375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CBD5E1"/>
                </a:solidFill>
                <a:latin typeface="Lato"/>
              </a:rPr>
              <a:t>Mais Títulos:</a:t>
            </a:r>
            <a:r>
              <a:rPr sz="1500" b="0" i="0" u="none">
                <a:solidFill>
                  <a:srgbClr val="CBD5E1"/>
                </a:solidFill>
                <a:latin typeface="Lato"/>
              </a:rPr>
              <a:t> O brasileiro Pelé é o único jogador da história do futebol a vencer três edições do torneio (1958, 1962 e 1970).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3895725"/>
            <a:ext cx="5286375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CBD5E1"/>
                </a:solidFill>
                <a:latin typeface="Lato"/>
              </a:rPr>
              <a:t>Edição Explosiva:</a:t>
            </a:r>
            <a:r>
              <a:rPr sz="1500" b="0" i="0" u="none">
                <a:solidFill>
                  <a:srgbClr val="CBD5E1"/>
                </a:solidFill>
                <a:latin typeface="Lato"/>
              </a:rPr>
              <a:t> O francês Just Fontaine possui a marca inacreditável de 13 gols marcados em uma única edição (1958).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5275" y="2116484"/>
            <a:ext cx="11601450" cy="1143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6000" b="1" i="0" u="none">
                <a:solidFill>
                  <a:srgbClr val="EAB308"/>
                </a:solidFill>
                <a:latin typeface="Poppins"/>
              </a:rPr>
              <a:t>Apito Final!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1500" y="3449984"/>
            <a:ext cx="11049000" cy="396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120"/>
              </a:lnSpc>
            </a:pPr>
            <a:r>
              <a:rPr sz="1950" b="0" i="0" u="none">
                <a:solidFill>
                  <a:srgbClr val="CBD5E1"/>
                </a:solidFill>
                <a:latin typeface="Lato"/>
              </a:rPr>
              <a:t>A Copa do Mundo é muito mais que futebol; é a história da humanidade escrita a cada quatro anos.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1500" y="4227165"/>
            <a:ext cx="110490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50" b="0" i="0" u="none">
                <a:solidFill>
                  <a:srgbClr val="94A3B8"/>
                </a:solidFill>
                <a:latin typeface="Lato"/>
              </a:rPr>
              <a:t>Ficou com alguma dúvida?</a:t>
            </a:r>
            <a:r>
              <a:t>
</a:t>
            </a:r>
            <a:r>
              <a:rPr sz="1650" b="0" i="0" u="none">
                <a:solidFill>
                  <a:srgbClr val="94A3B8"/>
                </a:solidFill>
                <a:latin typeface="Lato"/>
              </a:rPr>
              <a:t> Obrigado pela atenção!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392</Words>
  <Application>Microsoft Office PowerPoint</Application>
  <PresentationFormat>Widescreen</PresentationFormat>
  <Paragraphs>32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2" baseType="lpstr">
      <vt:lpstr>Arial</vt:lpstr>
      <vt:lpstr>Calibri</vt:lpstr>
      <vt:lpstr>Lato</vt:lpstr>
      <vt:lpstr>Poppins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/>
  <cp:keywords/>
  <dc:description>generated using python-pptx</dc:description>
  <cp:lastModifiedBy>Guilherme Mateus Coelho De Souza Ferreira</cp:lastModifiedBy>
  <cp:revision>2</cp:revision>
  <dcterms:created xsi:type="dcterms:W3CDTF">2013-01-27T09:14:16Z</dcterms:created>
  <dcterms:modified xsi:type="dcterms:W3CDTF">2026-08-01T06:10:58Z</dcterms:modified>
  <cp:category/>
</cp:coreProperties>
</file>